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83" r:id="rId10"/>
    <p:sldId id="284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0" r:id="rId21"/>
    <p:sldId id="257" r:id="rId22"/>
    <p:sldId id="258" r:id="rId23"/>
    <p:sldId id="259" r:id="rId24"/>
    <p:sldId id="261" r:id="rId25"/>
    <p:sldId id="262" r:id="rId26"/>
    <p:sldId id="263" r:id="rId27"/>
    <p:sldId id="264" r:id="rId28"/>
    <p:sldId id="265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D85091-1EDA-466C-B5AA-8DE90284CA3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7AF9F8-095F-4B27-B0F3-AB0E92BB9CBB}">
      <dgm:prSet/>
      <dgm:spPr/>
      <dgm:t>
        <a:bodyPr/>
        <a:lstStyle/>
        <a:p>
          <a:r>
            <a:rPr lang="en-GB"/>
            <a:t>Mohammed Alqadda (Development</a:t>
          </a:r>
          <a:r>
            <a:rPr lang="en-US"/>
            <a:t> team member)</a:t>
          </a:r>
        </a:p>
      </dgm:t>
    </dgm:pt>
    <dgm:pt modelId="{7F08CB03-8CEE-4EC9-99CB-A2DB9AF11911}" type="parTrans" cxnId="{5462B02A-E50D-4F16-B8D8-5469EBA7C6B9}">
      <dgm:prSet/>
      <dgm:spPr/>
      <dgm:t>
        <a:bodyPr/>
        <a:lstStyle/>
        <a:p>
          <a:endParaRPr lang="en-US"/>
        </a:p>
      </dgm:t>
    </dgm:pt>
    <dgm:pt modelId="{77BE6A4C-D6CF-491F-9322-9146B2BA92DA}" type="sibTrans" cxnId="{5462B02A-E50D-4F16-B8D8-5469EBA7C6B9}">
      <dgm:prSet/>
      <dgm:spPr/>
      <dgm:t>
        <a:bodyPr/>
        <a:lstStyle/>
        <a:p>
          <a:endParaRPr lang="en-US"/>
        </a:p>
      </dgm:t>
    </dgm:pt>
    <dgm:pt modelId="{767A5C99-D793-4B1E-A827-87BDAA4A1D15}">
      <dgm:prSet/>
      <dgm:spPr/>
      <dgm:t>
        <a:bodyPr/>
        <a:lstStyle/>
        <a:p>
          <a:r>
            <a:rPr lang="en-US"/>
            <a:t>Ibrahim Aldossary (Scrum master)</a:t>
          </a:r>
        </a:p>
      </dgm:t>
    </dgm:pt>
    <dgm:pt modelId="{CEF894D3-FEC8-487A-804D-2F5037FF3BB6}" type="parTrans" cxnId="{712D418C-74A3-47A3-82C1-43F94490E524}">
      <dgm:prSet/>
      <dgm:spPr/>
      <dgm:t>
        <a:bodyPr/>
        <a:lstStyle/>
        <a:p>
          <a:endParaRPr lang="en-US"/>
        </a:p>
      </dgm:t>
    </dgm:pt>
    <dgm:pt modelId="{A69DB24E-B110-4B8A-A98F-576705546DBC}" type="sibTrans" cxnId="{712D418C-74A3-47A3-82C1-43F94490E524}">
      <dgm:prSet/>
      <dgm:spPr/>
      <dgm:t>
        <a:bodyPr/>
        <a:lstStyle/>
        <a:p>
          <a:endParaRPr lang="en-US"/>
        </a:p>
      </dgm:t>
    </dgm:pt>
    <dgm:pt modelId="{87A90D85-441A-4097-A78C-8834287B2F08}">
      <dgm:prSet/>
      <dgm:spPr/>
      <dgm:t>
        <a:bodyPr/>
        <a:lstStyle/>
        <a:p>
          <a:r>
            <a:rPr lang="en-US"/>
            <a:t>PMU (Product owner) </a:t>
          </a:r>
        </a:p>
      </dgm:t>
    </dgm:pt>
    <dgm:pt modelId="{ACFE18AE-54F5-4C48-AAAC-E151385261E3}" type="parTrans" cxnId="{4CB74645-D49C-4E28-AA77-1753517F0BED}">
      <dgm:prSet/>
      <dgm:spPr/>
      <dgm:t>
        <a:bodyPr/>
        <a:lstStyle/>
        <a:p>
          <a:endParaRPr lang="en-US"/>
        </a:p>
      </dgm:t>
    </dgm:pt>
    <dgm:pt modelId="{2666505A-E587-497D-B800-5E2EFA2FF3A9}" type="sibTrans" cxnId="{4CB74645-D49C-4E28-AA77-1753517F0BED}">
      <dgm:prSet/>
      <dgm:spPr/>
      <dgm:t>
        <a:bodyPr/>
        <a:lstStyle/>
        <a:p>
          <a:endParaRPr lang="en-US"/>
        </a:p>
      </dgm:t>
    </dgm:pt>
    <dgm:pt modelId="{07B624C2-E28D-064F-8D13-B10875068DD0}" type="pres">
      <dgm:prSet presAssocID="{FDD85091-1EDA-466C-B5AA-8DE90284CA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38C56F-B0CB-C647-A70D-9F6EDDC0213E}" type="pres">
      <dgm:prSet presAssocID="{CF7AF9F8-095F-4B27-B0F3-AB0E92BB9CBB}" presName="hierRoot1" presStyleCnt="0"/>
      <dgm:spPr/>
    </dgm:pt>
    <dgm:pt modelId="{BFB60E8D-4215-F848-B875-F7F01D3CC6F2}" type="pres">
      <dgm:prSet presAssocID="{CF7AF9F8-095F-4B27-B0F3-AB0E92BB9CBB}" presName="composite" presStyleCnt="0"/>
      <dgm:spPr/>
    </dgm:pt>
    <dgm:pt modelId="{0E06F34A-126C-D349-AAD4-A3B98A4E8DA4}" type="pres">
      <dgm:prSet presAssocID="{CF7AF9F8-095F-4B27-B0F3-AB0E92BB9CBB}" presName="background" presStyleLbl="node0" presStyleIdx="0" presStyleCnt="3"/>
      <dgm:spPr/>
    </dgm:pt>
    <dgm:pt modelId="{60A72227-D997-C546-A46F-946F35DB9466}" type="pres">
      <dgm:prSet presAssocID="{CF7AF9F8-095F-4B27-B0F3-AB0E92BB9CBB}" presName="text" presStyleLbl="fgAcc0" presStyleIdx="0" presStyleCnt="3">
        <dgm:presLayoutVars>
          <dgm:chPref val="3"/>
        </dgm:presLayoutVars>
      </dgm:prSet>
      <dgm:spPr/>
    </dgm:pt>
    <dgm:pt modelId="{4BE8FE70-B23A-CD4B-8863-9DF7334FFAD4}" type="pres">
      <dgm:prSet presAssocID="{CF7AF9F8-095F-4B27-B0F3-AB0E92BB9CBB}" presName="hierChild2" presStyleCnt="0"/>
      <dgm:spPr/>
    </dgm:pt>
    <dgm:pt modelId="{3203AC70-C17D-474A-B1F7-AD4DDFC8BB50}" type="pres">
      <dgm:prSet presAssocID="{767A5C99-D793-4B1E-A827-87BDAA4A1D15}" presName="hierRoot1" presStyleCnt="0"/>
      <dgm:spPr/>
    </dgm:pt>
    <dgm:pt modelId="{514086A9-2EC7-2E4F-9869-44135E05B91A}" type="pres">
      <dgm:prSet presAssocID="{767A5C99-D793-4B1E-A827-87BDAA4A1D15}" presName="composite" presStyleCnt="0"/>
      <dgm:spPr/>
    </dgm:pt>
    <dgm:pt modelId="{5830BDE5-9014-854B-A47C-32C5565F852A}" type="pres">
      <dgm:prSet presAssocID="{767A5C99-D793-4B1E-A827-87BDAA4A1D15}" presName="background" presStyleLbl="node0" presStyleIdx="1" presStyleCnt="3"/>
      <dgm:spPr/>
    </dgm:pt>
    <dgm:pt modelId="{720C261B-936D-DB4F-A319-4DCA5C9C340E}" type="pres">
      <dgm:prSet presAssocID="{767A5C99-D793-4B1E-A827-87BDAA4A1D15}" presName="text" presStyleLbl="fgAcc0" presStyleIdx="1" presStyleCnt="3">
        <dgm:presLayoutVars>
          <dgm:chPref val="3"/>
        </dgm:presLayoutVars>
      </dgm:prSet>
      <dgm:spPr/>
    </dgm:pt>
    <dgm:pt modelId="{93696A01-A3C2-9E4C-9180-131FF77B7FE9}" type="pres">
      <dgm:prSet presAssocID="{767A5C99-D793-4B1E-A827-87BDAA4A1D15}" presName="hierChild2" presStyleCnt="0"/>
      <dgm:spPr/>
    </dgm:pt>
    <dgm:pt modelId="{BCEF4A4A-63E0-1347-B3C0-6E6C67E37EDA}" type="pres">
      <dgm:prSet presAssocID="{87A90D85-441A-4097-A78C-8834287B2F08}" presName="hierRoot1" presStyleCnt="0"/>
      <dgm:spPr/>
    </dgm:pt>
    <dgm:pt modelId="{C670F9B1-3C51-DF48-BE50-FA83C9CE1EEA}" type="pres">
      <dgm:prSet presAssocID="{87A90D85-441A-4097-A78C-8834287B2F08}" presName="composite" presStyleCnt="0"/>
      <dgm:spPr/>
    </dgm:pt>
    <dgm:pt modelId="{5DB2B9BA-427A-FD40-A7E7-1DB8EECCA878}" type="pres">
      <dgm:prSet presAssocID="{87A90D85-441A-4097-A78C-8834287B2F08}" presName="background" presStyleLbl="node0" presStyleIdx="2" presStyleCnt="3"/>
      <dgm:spPr/>
    </dgm:pt>
    <dgm:pt modelId="{EC2513AE-9F3E-044B-89AB-FA027A11B83B}" type="pres">
      <dgm:prSet presAssocID="{87A90D85-441A-4097-A78C-8834287B2F08}" presName="text" presStyleLbl="fgAcc0" presStyleIdx="2" presStyleCnt="3">
        <dgm:presLayoutVars>
          <dgm:chPref val="3"/>
        </dgm:presLayoutVars>
      </dgm:prSet>
      <dgm:spPr/>
    </dgm:pt>
    <dgm:pt modelId="{25F27D09-C71C-E646-AEE9-495F5840D5FE}" type="pres">
      <dgm:prSet presAssocID="{87A90D85-441A-4097-A78C-8834287B2F08}" presName="hierChild2" presStyleCnt="0"/>
      <dgm:spPr/>
    </dgm:pt>
  </dgm:ptLst>
  <dgm:cxnLst>
    <dgm:cxn modelId="{1553A400-3496-0642-8260-45AC4A40C1BB}" type="presOf" srcId="{87A90D85-441A-4097-A78C-8834287B2F08}" destId="{EC2513AE-9F3E-044B-89AB-FA027A11B83B}" srcOrd="0" destOrd="0" presId="urn:microsoft.com/office/officeart/2005/8/layout/hierarchy1"/>
    <dgm:cxn modelId="{A473271D-969D-E94E-BEA9-42657938B662}" type="presOf" srcId="{FDD85091-1EDA-466C-B5AA-8DE90284CA3F}" destId="{07B624C2-E28D-064F-8D13-B10875068DD0}" srcOrd="0" destOrd="0" presId="urn:microsoft.com/office/officeart/2005/8/layout/hierarchy1"/>
    <dgm:cxn modelId="{5462B02A-E50D-4F16-B8D8-5469EBA7C6B9}" srcId="{FDD85091-1EDA-466C-B5AA-8DE90284CA3F}" destId="{CF7AF9F8-095F-4B27-B0F3-AB0E92BB9CBB}" srcOrd="0" destOrd="0" parTransId="{7F08CB03-8CEE-4EC9-99CB-A2DB9AF11911}" sibTransId="{77BE6A4C-D6CF-491F-9322-9146B2BA92DA}"/>
    <dgm:cxn modelId="{4CB74645-D49C-4E28-AA77-1753517F0BED}" srcId="{FDD85091-1EDA-466C-B5AA-8DE90284CA3F}" destId="{87A90D85-441A-4097-A78C-8834287B2F08}" srcOrd="2" destOrd="0" parTransId="{ACFE18AE-54F5-4C48-AAAC-E151385261E3}" sibTransId="{2666505A-E587-497D-B800-5E2EFA2FF3A9}"/>
    <dgm:cxn modelId="{712D418C-74A3-47A3-82C1-43F94490E524}" srcId="{FDD85091-1EDA-466C-B5AA-8DE90284CA3F}" destId="{767A5C99-D793-4B1E-A827-87BDAA4A1D15}" srcOrd="1" destOrd="0" parTransId="{CEF894D3-FEC8-487A-804D-2F5037FF3BB6}" sibTransId="{A69DB24E-B110-4B8A-A98F-576705546DBC}"/>
    <dgm:cxn modelId="{D8507993-AEF4-B046-B8BD-E0D68B24A5FB}" type="presOf" srcId="{767A5C99-D793-4B1E-A827-87BDAA4A1D15}" destId="{720C261B-936D-DB4F-A319-4DCA5C9C340E}" srcOrd="0" destOrd="0" presId="urn:microsoft.com/office/officeart/2005/8/layout/hierarchy1"/>
    <dgm:cxn modelId="{E10108F8-F27B-5C4D-883C-4453A7C07B80}" type="presOf" srcId="{CF7AF9F8-095F-4B27-B0F3-AB0E92BB9CBB}" destId="{60A72227-D997-C546-A46F-946F35DB9466}" srcOrd="0" destOrd="0" presId="urn:microsoft.com/office/officeart/2005/8/layout/hierarchy1"/>
    <dgm:cxn modelId="{E913AE8A-356C-ED4D-BA4C-9C8AB60874A1}" type="presParOf" srcId="{07B624C2-E28D-064F-8D13-B10875068DD0}" destId="{3E38C56F-B0CB-C647-A70D-9F6EDDC0213E}" srcOrd="0" destOrd="0" presId="urn:microsoft.com/office/officeart/2005/8/layout/hierarchy1"/>
    <dgm:cxn modelId="{1C2AC85F-211B-454F-8FEF-681340C47C25}" type="presParOf" srcId="{3E38C56F-B0CB-C647-A70D-9F6EDDC0213E}" destId="{BFB60E8D-4215-F848-B875-F7F01D3CC6F2}" srcOrd="0" destOrd="0" presId="urn:microsoft.com/office/officeart/2005/8/layout/hierarchy1"/>
    <dgm:cxn modelId="{53FA89BC-B5E3-D942-915F-6715E9217855}" type="presParOf" srcId="{BFB60E8D-4215-F848-B875-F7F01D3CC6F2}" destId="{0E06F34A-126C-D349-AAD4-A3B98A4E8DA4}" srcOrd="0" destOrd="0" presId="urn:microsoft.com/office/officeart/2005/8/layout/hierarchy1"/>
    <dgm:cxn modelId="{978E6AF0-059C-034E-8492-7621923A744B}" type="presParOf" srcId="{BFB60E8D-4215-F848-B875-F7F01D3CC6F2}" destId="{60A72227-D997-C546-A46F-946F35DB9466}" srcOrd="1" destOrd="0" presId="urn:microsoft.com/office/officeart/2005/8/layout/hierarchy1"/>
    <dgm:cxn modelId="{07BE62E6-0982-0842-B25E-83CE58F8D939}" type="presParOf" srcId="{3E38C56F-B0CB-C647-A70D-9F6EDDC0213E}" destId="{4BE8FE70-B23A-CD4B-8863-9DF7334FFAD4}" srcOrd="1" destOrd="0" presId="urn:microsoft.com/office/officeart/2005/8/layout/hierarchy1"/>
    <dgm:cxn modelId="{86452889-107A-834C-8357-D21022D1C393}" type="presParOf" srcId="{07B624C2-E28D-064F-8D13-B10875068DD0}" destId="{3203AC70-C17D-474A-B1F7-AD4DDFC8BB50}" srcOrd="1" destOrd="0" presId="urn:microsoft.com/office/officeart/2005/8/layout/hierarchy1"/>
    <dgm:cxn modelId="{00621121-63FF-CB43-A759-62ECF100E1F8}" type="presParOf" srcId="{3203AC70-C17D-474A-B1F7-AD4DDFC8BB50}" destId="{514086A9-2EC7-2E4F-9869-44135E05B91A}" srcOrd="0" destOrd="0" presId="urn:microsoft.com/office/officeart/2005/8/layout/hierarchy1"/>
    <dgm:cxn modelId="{4F728B97-0245-464D-A072-20BD22F536B4}" type="presParOf" srcId="{514086A9-2EC7-2E4F-9869-44135E05B91A}" destId="{5830BDE5-9014-854B-A47C-32C5565F852A}" srcOrd="0" destOrd="0" presId="urn:microsoft.com/office/officeart/2005/8/layout/hierarchy1"/>
    <dgm:cxn modelId="{B7E2E6F8-CE74-FB4B-AEBB-3646FE492754}" type="presParOf" srcId="{514086A9-2EC7-2E4F-9869-44135E05B91A}" destId="{720C261B-936D-DB4F-A319-4DCA5C9C340E}" srcOrd="1" destOrd="0" presId="urn:microsoft.com/office/officeart/2005/8/layout/hierarchy1"/>
    <dgm:cxn modelId="{5AD40035-5236-204F-9C14-3F43085819A0}" type="presParOf" srcId="{3203AC70-C17D-474A-B1F7-AD4DDFC8BB50}" destId="{93696A01-A3C2-9E4C-9180-131FF77B7FE9}" srcOrd="1" destOrd="0" presId="urn:microsoft.com/office/officeart/2005/8/layout/hierarchy1"/>
    <dgm:cxn modelId="{91B1B5E0-30D5-4A44-8894-275972FC2F9E}" type="presParOf" srcId="{07B624C2-E28D-064F-8D13-B10875068DD0}" destId="{BCEF4A4A-63E0-1347-B3C0-6E6C67E37EDA}" srcOrd="2" destOrd="0" presId="urn:microsoft.com/office/officeart/2005/8/layout/hierarchy1"/>
    <dgm:cxn modelId="{64B0F7F0-AC22-D248-9705-0C1B9455EB0E}" type="presParOf" srcId="{BCEF4A4A-63E0-1347-B3C0-6E6C67E37EDA}" destId="{C670F9B1-3C51-DF48-BE50-FA83C9CE1EEA}" srcOrd="0" destOrd="0" presId="urn:microsoft.com/office/officeart/2005/8/layout/hierarchy1"/>
    <dgm:cxn modelId="{097C517E-30E2-4241-8A87-3AA6E8D48BE1}" type="presParOf" srcId="{C670F9B1-3C51-DF48-BE50-FA83C9CE1EEA}" destId="{5DB2B9BA-427A-FD40-A7E7-1DB8EECCA878}" srcOrd="0" destOrd="0" presId="urn:microsoft.com/office/officeart/2005/8/layout/hierarchy1"/>
    <dgm:cxn modelId="{9EA2B203-DF36-3E4C-A10A-2DD5ECCF4CBD}" type="presParOf" srcId="{C670F9B1-3C51-DF48-BE50-FA83C9CE1EEA}" destId="{EC2513AE-9F3E-044B-89AB-FA027A11B83B}" srcOrd="1" destOrd="0" presId="urn:microsoft.com/office/officeart/2005/8/layout/hierarchy1"/>
    <dgm:cxn modelId="{3D66E34C-F26B-954A-B539-CB68BC1D004E}" type="presParOf" srcId="{BCEF4A4A-63E0-1347-B3C0-6E6C67E37EDA}" destId="{25F27D09-C71C-E646-AEE9-495F5840D5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645DFD-EF2C-45F9-9BFB-CD52B1FCC8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B31CB4-AFA4-4AC6-9728-C74A99427D9A}">
      <dgm:prSet/>
      <dgm:spPr/>
      <dgm:t>
        <a:bodyPr/>
        <a:lstStyle/>
        <a:p>
          <a:r>
            <a:rPr lang="en-US"/>
            <a:t>Our public GitHub repository: https://github.com/MFQ7/PMURide.git </a:t>
          </a:r>
        </a:p>
      </dgm:t>
    </dgm:pt>
    <dgm:pt modelId="{3094B6AE-6834-4508-82FD-034CB0BDF2E3}" type="parTrans" cxnId="{FACF63C6-777B-41AC-8355-9D8AAEBCCC96}">
      <dgm:prSet/>
      <dgm:spPr/>
      <dgm:t>
        <a:bodyPr/>
        <a:lstStyle/>
        <a:p>
          <a:endParaRPr lang="en-US"/>
        </a:p>
      </dgm:t>
    </dgm:pt>
    <dgm:pt modelId="{AE276FDD-4B53-4A72-81E8-9AD4BF4CE7BF}" type="sibTrans" cxnId="{FACF63C6-777B-41AC-8355-9D8AAEBCCC96}">
      <dgm:prSet/>
      <dgm:spPr/>
      <dgm:t>
        <a:bodyPr/>
        <a:lstStyle/>
        <a:p>
          <a:endParaRPr lang="en-US"/>
        </a:p>
      </dgm:t>
    </dgm:pt>
    <dgm:pt modelId="{7A2BBB5E-D10D-4677-BABF-2664D6E1EFB3}">
      <dgm:prSet/>
      <dgm:spPr/>
      <dgm:t>
        <a:bodyPr/>
        <a:lstStyle/>
        <a:p>
          <a:r>
            <a:rPr lang="en-US"/>
            <a:t>Using Junit Testing</a:t>
          </a:r>
        </a:p>
      </dgm:t>
    </dgm:pt>
    <dgm:pt modelId="{37C4D910-4AAF-43BC-B316-6D7A3EB44444}" type="parTrans" cxnId="{FEB77F71-D143-45D1-8F6F-3DA4492B91DC}">
      <dgm:prSet/>
      <dgm:spPr/>
      <dgm:t>
        <a:bodyPr/>
        <a:lstStyle/>
        <a:p>
          <a:endParaRPr lang="en-US"/>
        </a:p>
      </dgm:t>
    </dgm:pt>
    <dgm:pt modelId="{28F59EE1-F114-49DF-A5CC-6FD21F2BB60A}" type="sibTrans" cxnId="{FEB77F71-D143-45D1-8F6F-3DA4492B91DC}">
      <dgm:prSet/>
      <dgm:spPr/>
      <dgm:t>
        <a:bodyPr/>
        <a:lstStyle/>
        <a:p>
          <a:endParaRPr lang="en-US"/>
        </a:p>
      </dgm:t>
    </dgm:pt>
    <dgm:pt modelId="{DC8D0F33-09B8-4C95-AA03-E089CD39CE67}">
      <dgm:prSet/>
      <dgm:spPr/>
      <dgm:t>
        <a:bodyPr/>
        <a:lstStyle/>
        <a:p>
          <a:r>
            <a:rPr lang="en-US"/>
            <a:t>We used ATDD (Acceptance Test Driven Development) and BDD (Behavior-DrivenDevelopment) to formulate our test cases.</a:t>
          </a:r>
        </a:p>
      </dgm:t>
    </dgm:pt>
    <dgm:pt modelId="{18C600B6-B207-413B-971E-73FE609DB8D3}" type="parTrans" cxnId="{268FD1BF-77D4-4327-B2B0-719893868FB2}">
      <dgm:prSet/>
      <dgm:spPr/>
      <dgm:t>
        <a:bodyPr/>
        <a:lstStyle/>
        <a:p>
          <a:endParaRPr lang="en-US"/>
        </a:p>
      </dgm:t>
    </dgm:pt>
    <dgm:pt modelId="{45031BE6-3053-482E-9877-CA903D773108}" type="sibTrans" cxnId="{268FD1BF-77D4-4327-B2B0-719893868FB2}">
      <dgm:prSet/>
      <dgm:spPr/>
      <dgm:t>
        <a:bodyPr/>
        <a:lstStyle/>
        <a:p>
          <a:endParaRPr lang="en-US"/>
        </a:p>
      </dgm:t>
    </dgm:pt>
    <dgm:pt modelId="{D8A3EA79-4C74-4619-A790-6C815D8DF7DF}" type="pres">
      <dgm:prSet presAssocID="{FA645DFD-EF2C-45F9-9BFB-CD52B1FCC8F4}" presName="root" presStyleCnt="0">
        <dgm:presLayoutVars>
          <dgm:dir/>
          <dgm:resizeHandles val="exact"/>
        </dgm:presLayoutVars>
      </dgm:prSet>
      <dgm:spPr/>
    </dgm:pt>
    <dgm:pt modelId="{C982DC85-7E1A-4243-8859-A8A6784946F9}" type="pres">
      <dgm:prSet presAssocID="{B1B31CB4-AFA4-4AC6-9728-C74A99427D9A}" presName="compNode" presStyleCnt="0"/>
      <dgm:spPr/>
    </dgm:pt>
    <dgm:pt modelId="{F411605B-F40F-414C-A277-3FADF2519AA6}" type="pres">
      <dgm:prSet presAssocID="{B1B31CB4-AFA4-4AC6-9728-C74A99427D9A}" presName="bgRect" presStyleLbl="bgShp" presStyleIdx="0" presStyleCnt="3"/>
      <dgm:spPr/>
    </dgm:pt>
    <dgm:pt modelId="{1298F96C-3327-4DD4-BCF4-3A37D58A4724}" type="pres">
      <dgm:prSet presAssocID="{B1B31CB4-AFA4-4AC6-9728-C74A99427D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921EB2D-B4A0-493F-B2A7-DE0CF683C4AD}" type="pres">
      <dgm:prSet presAssocID="{B1B31CB4-AFA4-4AC6-9728-C74A99427D9A}" presName="spaceRect" presStyleCnt="0"/>
      <dgm:spPr/>
    </dgm:pt>
    <dgm:pt modelId="{BA48F74F-64EA-44C0-B3E1-11BABDC756B8}" type="pres">
      <dgm:prSet presAssocID="{B1B31CB4-AFA4-4AC6-9728-C74A99427D9A}" presName="parTx" presStyleLbl="revTx" presStyleIdx="0" presStyleCnt="3">
        <dgm:presLayoutVars>
          <dgm:chMax val="0"/>
          <dgm:chPref val="0"/>
        </dgm:presLayoutVars>
      </dgm:prSet>
      <dgm:spPr/>
    </dgm:pt>
    <dgm:pt modelId="{DDFC08A8-A70D-4EC8-AE9F-5D03CDA747C0}" type="pres">
      <dgm:prSet presAssocID="{AE276FDD-4B53-4A72-81E8-9AD4BF4CE7BF}" presName="sibTrans" presStyleCnt="0"/>
      <dgm:spPr/>
    </dgm:pt>
    <dgm:pt modelId="{79DD56DE-93E5-4A63-9290-3FCC9B866AC9}" type="pres">
      <dgm:prSet presAssocID="{7A2BBB5E-D10D-4677-BABF-2664D6E1EFB3}" presName="compNode" presStyleCnt="0"/>
      <dgm:spPr/>
    </dgm:pt>
    <dgm:pt modelId="{F5704A34-9EC5-4187-B2C9-F3EEB0EAB6F8}" type="pres">
      <dgm:prSet presAssocID="{7A2BBB5E-D10D-4677-BABF-2664D6E1EFB3}" presName="bgRect" presStyleLbl="bgShp" presStyleIdx="1" presStyleCnt="3"/>
      <dgm:spPr/>
    </dgm:pt>
    <dgm:pt modelId="{EE7DB225-2299-441B-BFFF-1EC728621D5D}" type="pres">
      <dgm:prSet presAssocID="{7A2BBB5E-D10D-4677-BABF-2664D6E1EF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3742FBC-E6FC-4D38-B0DC-2A5FEE340C8E}" type="pres">
      <dgm:prSet presAssocID="{7A2BBB5E-D10D-4677-BABF-2664D6E1EFB3}" presName="spaceRect" presStyleCnt="0"/>
      <dgm:spPr/>
    </dgm:pt>
    <dgm:pt modelId="{5459EF94-C3C9-4749-84E6-A09E1E28540E}" type="pres">
      <dgm:prSet presAssocID="{7A2BBB5E-D10D-4677-BABF-2664D6E1EFB3}" presName="parTx" presStyleLbl="revTx" presStyleIdx="1" presStyleCnt="3">
        <dgm:presLayoutVars>
          <dgm:chMax val="0"/>
          <dgm:chPref val="0"/>
        </dgm:presLayoutVars>
      </dgm:prSet>
      <dgm:spPr/>
    </dgm:pt>
    <dgm:pt modelId="{3C31A47D-6032-4391-9343-C33C93105D0D}" type="pres">
      <dgm:prSet presAssocID="{28F59EE1-F114-49DF-A5CC-6FD21F2BB60A}" presName="sibTrans" presStyleCnt="0"/>
      <dgm:spPr/>
    </dgm:pt>
    <dgm:pt modelId="{5D6B6859-2C54-4CD2-857F-8E5AA884126D}" type="pres">
      <dgm:prSet presAssocID="{DC8D0F33-09B8-4C95-AA03-E089CD39CE67}" presName="compNode" presStyleCnt="0"/>
      <dgm:spPr/>
    </dgm:pt>
    <dgm:pt modelId="{DA825345-F529-4A23-AF42-084B4EA0CF4C}" type="pres">
      <dgm:prSet presAssocID="{DC8D0F33-09B8-4C95-AA03-E089CD39CE67}" presName="bgRect" presStyleLbl="bgShp" presStyleIdx="2" presStyleCnt="3"/>
      <dgm:spPr/>
    </dgm:pt>
    <dgm:pt modelId="{4855690E-38FA-43C4-8306-5D5D14AF5670}" type="pres">
      <dgm:prSet presAssocID="{DC8D0F33-09B8-4C95-AA03-E089CD39CE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F0B4C868-B00C-4BCE-AA90-378CB3BD0191}" type="pres">
      <dgm:prSet presAssocID="{DC8D0F33-09B8-4C95-AA03-E089CD39CE67}" presName="spaceRect" presStyleCnt="0"/>
      <dgm:spPr/>
    </dgm:pt>
    <dgm:pt modelId="{60BD28AA-3B68-4E57-9204-86A644F45DBA}" type="pres">
      <dgm:prSet presAssocID="{DC8D0F33-09B8-4C95-AA03-E089CD39CE6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4A99656-F88A-4796-A8E1-34C62C4BAA72}" type="presOf" srcId="{FA645DFD-EF2C-45F9-9BFB-CD52B1FCC8F4}" destId="{D8A3EA79-4C74-4619-A790-6C815D8DF7DF}" srcOrd="0" destOrd="0" presId="urn:microsoft.com/office/officeart/2018/2/layout/IconVerticalSolidList"/>
    <dgm:cxn modelId="{93298A70-6B74-4B22-ACBD-60FF15FAD2EF}" type="presOf" srcId="{7A2BBB5E-D10D-4677-BABF-2664D6E1EFB3}" destId="{5459EF94-C3C9-4749-84E6-A09E1E28540E}" srcOrd="0" destOrd="0" presId="urn:microsoft.com/office/officeart/2018/2/layout/IconVerticalSolidList"/>
    <dgm:cxn modelId="{FEB77F71-D143-45D1-8F6F-3DA4492B91DC}" srcId="{FA645DFD-EF2C-45F9-9BFB-CD52B1FCC8F4}" destId="{7A2BBB5E-D10D-4677-BABF-2664D6E1EFB3}" srcOrd="1" destOrd="0" parTransId="{37C4D910-4AAF-43BC-B316-6D7A3EB44444}" sibTransId="{28F59EE1-F114-49DF-A5CC-6FD21F2BB60A}"/>
    <dgm:cxn modelId="{C201CC90-715C-41F3-A985-A813E985D9F2}" type="presOf" srcId="{B1B31CB4-AFA4-4AC6-9728-C74A99427D9A}" destId="{BA48F74F-64EA-44C0-B3E1-11BABDC756B8}" srcOrd="0" destOrd="0" presId="urn:microsoft.com/office/officeart/2018/2/layout/IconVerticalSolidList"/>
    <dgm:cxn modelId="{268FD1BF-77D4-4327-B2B0-719893868FB2}" srcId="{FA645DFD-EF2C-45F9-9BFB-CD52B1FCC8F4}" destId="{DC8D0F33-09B8-4C95-AA03-E089CD39CE67}" srcOrd="2" destOrd="0" parTransId="{18C600B6-B207-413B-971E-73FE609DB8D3}" sibTransId="{45031BE6-3053-482E-9877-CA903D773108}"/>
    <dgm:cxn modelId="{FACF63C6-777B-41AC-8355-9D8AAEBCCC96}" srcId="{FA645DFD-EF2C-45F9-9BFB-CD52B1FCC8F4}" destId="{B1B31CB4-AFA4-4AC6-9728-C74A99427D9A}" srcOrd="0" destOrd="0" parTransId="{3094B6AE-6834-4508-82FD-034CB0BDF2E3}" sibTransId="{AE276FDD-4B53-4A72-81E8-9AD4BF4CE7BF}"/>
    <dgm:cxn modelId="{CE0414D2-432E-4AAE-9D45-C8AC68955A4B}" type="presOf" srcId="{DC8D0F33-09B8-4C95-AA03-E089CD39CE67}" destId="{60BD28AA-3B68-4E57-9204-86A644F45DBA}" srcOrd="0" destOrd="0" presId="urn:microsoft.com/office/officeart/2018/2/layout/IconVerticalSolidList"/>
    <dgm:cxn modelId="{223BE7EB-170B-4339-B637-3D624451886A}" type="presParOf" srcId="{D8A3EA79-4C74-4619-A790-6C815D8DF7DF}" destId="{C982DC85-7E1A-4243-8859-A8A6784946F9}" srcOrd="0" destOrd="0" presId="urn:microsoft.com/office/officeart/2018/2/layout/IconVerticalSolidList"/>
    <dgm:cxn modelId="{6B2F3CA8-475B-498C-9D7B-92702270EF30}" type="presParOf" srcId="{C982DC85-7E1A-4243-8859-A8A6784946F9}" destId="{F411605B-F40F-414C-A277-3FADF2519AA6}" srcOrd="0" destOrd="0" presId="urn:microsoft.com/office/officeart/2018/2/layout/IconVerticalSolidList"/>
    <dgm:cxn modelId="{A83CAD07-0FD1-4F53-8F19-4620C16F1DB8}" type="presParOf" srcId="{C982DC85-7E1A-4243-8859-A8A6784946F9}" destId="{1298F96C-3327-4DD4-BCF4-3A37D58A4724}" srcOrd="1" destOrd="0" presId="urn:microsoft.com/office/officeart/2018/2/layout/IconVerticalSolidList"/>
    <dgm:cxn modelId="{83BE7DDA-86D9-4ED5-8406-EE6DA42ED7D7}" type="presParOf" srcId="{C982DC85-7E1A-4243-8859-A8A6784946F9}" destId="{3921EB2D-B4A0-493F-B2A7-DE0CF683C4AD}" srcOrd="2" destOrd="0" presId="urn:microsoft.com/office/officeart/2018/2/layout/IconVerticalSolidList"/>
    <dgm:cxn modelId="{7A74FBB0-6F3B-4B13-81A9-3CD3D16758A7}" type="presParOf" srcId="{C982DC85-7E1A-4243-8859-A8A6784946F9}" destId="{BA48F74F-64EA-44C0-B3E1-11BABDC756B8}" srcOrd="3" destOrd="0" presId="urn:microsoft.com/office/officeart/2018/2/layout/IconVerticalSolidList"/>
    <dgm:cxn modelId="{31BEE801-D3BC-4189-8703-2F85CC15B724}" type="presParOf" srcId="{D8A3EA79-4C74-4619-A790-6C815D8DF7DF}" destId="{DDFC08A8-A70D-4EC8-AE9F-5D03CDA747C0}" srcOrd="1" destOrd="0" presId="urn:microsoft.com/office/officeart/2018/2/layout/IconVerticalSolidList"/>
    <dgm:cxn modelId="{9935DB42-4627-4D05-81F5-1F5D01909805}" type="presParOf" srcId="{D8A3EA79-4C74-4619-A790-6C815D8DF7DF}" destId="{79DD56DE-93E5-4A63-9290-3FCC9B866AC9}" srcOrd="2" destOrd="0" presId="urn:microsoft.com/office/officeart/2018/2/layout/IconVerticalSolidList"/>
    <dgm:cxn modelId="{97F762D6-EB20-4CD5-8B48-E16F7780D9CA}" type="presParOf" srcId="{79DD56DE-93E5-4A63-9290-3FCC9B866AC9}" destId="{F5704A34-9EC5-4187-B2C9-F3EEB0EAB6F8}" srcOrd="0" destOrd="0" presId="urn:microsoft.com/office/officeart/2018/2/layout/IconVerticalSolidList"/>
    <dgm:cxn modelId="{17B65113-5B57-444E-8F35-C12B0FDDADDB}" type="presParOf" srcId="{79DD56DE-93E5-4A63-9290-3FCC9B866AC9}" destId="{EE7DB225-2299-441B-BFFF-1EC728621D5D}" srcOrd="1" destOrd="0" presId="urn:microsoft.com/office/officeart/2018/2/layout/IconVerticalSolidList"/>
    <dgm:cxn modelId="{628CD4DB-CA4E-4C62-AA21-290FCEF9087F}" type="presParOf" srcId="{79DD56DE-93E5-4A63-9290-3FCC9B866AC9}" destId="{93742FBC-E6FC-4D38-B0DC-2A5FEE340C8E}" srcOrd="2" destOrd="0" presId="urn:microsoft.com/office/officeart/2018/2/layout/IconVerticalSolidList"/>
    <dgm:cxn modelId="{F9AF757F-5B66-4183-A56F-49D12B6FE906}" type="presParOf" srcId="{79DD56DE-93E5-4A63-9290-3FCC9B866AC9}" destId="{5459EF94-C3C9-4749-84E6-A09E1E28540E}" srcOrd="3" destOrd="0" presId="urn:microsoft.com/office/officeart/2018/2/layout/IconVerticalSolidList"/>
    <dgm:cxn modelId="{200411BB-C4C3-407A-9AB4-C2AB6DC7F475}" type="presParOf" srcId="{D8A3EA79-4C74-4619-A790-6C815D8DF7DF}" destId="{3C31A47D-6032-4391-9343-C33C93105D0D}" srcOrd="3" destOrd="0" presId="urn:microsoft.com/office/officeart/2018/2/layout/IconVerticalSolidList"/>
    <dgm:cxn modelId="{A7BC3AB2-3009-4BE7-9875-F61CE1932F93}" type="presParOf" srcId="{D8A3EA79-4C74-4619-A790-6C815D8DF7DF}" destId="{5D6B6859-2C54-4CD2-857F-8E5AA884126D}" srcOrd="4" destOrd="0" presId="urn:microsoft.com/office/officeart/2018/2/layout/IconVerticalSolidList"/>
    <dgm:cxn modelId="{1FA691B0-A723-4688-B8A5-0CE778F4A432}" type="presParOf" srcId="{5D6B6859-2C54-4CD2-857F-8E5AA884126D}" destId="{DA825345-F529-4A23-AF42-084B4EA0CF4C}" srcOrd="0" destOrd="0" presId="urn:microsoft.com/office/officeart/2018/2/layout/IconVerticalSolidList"/>
    <dgm:cxn modelId="{F492DD66-C111-41DA-AD30-200A4570EF9B}" type="presParOf" srcId="{5D6B6859-2C54-4CD2-857F-8E5AA884126D}" destId="{4855690E-38FA-43C4-8306-5D5D14AF5670}" srcOrd="1" destOrd="0" presId="urn:microsoft.com/office/officeart/2018/2/layout/IconVerticalSolidList"/>
    <dgm:cxn modelId="{42D8ED0A-5635-4AF7-87E5-18037E9A644E}" type="presParOf" srcId="{5D6B6859-2C54-4CD2-857F-8E5AA884126D}" destId="{F0B4C868-B00C-4BCE-AA90-378CB3BD0191}" srcOrd="2" destOrd="0" presId="urn:microsoft.com/office/officeart/2018/2/layout/IconVerticalSolidList"/>
    <dgm:cxn modelId="{449F8650-0D21-4F5B-8D42-605587275A0C}" type="presParOf" srcId="{5D6B6859-2C54-4CD2-857F-8E5AA884126D}" destId="{60BD28AA-3B68-4E57-9204-86A644F45D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6F34A-126C-D349-AAD4-A3B98A4E8DA4}">
      <dsp:nvSpPr>
        <dsp:cNvPr id="0" name=""/>
        <dsp:cNvSpPr/>
      </dsp:nvSpPr>
      <dsp:spPr>
        <a:xfrm>
          <a:off x="0" y="662100"/>
          <a:ext cx="2786062" cy="176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72227-D997-C546-A46F-946F35DB9466}">
      <dsp:nvSpPr>
        <dsp:cNvPr id="0" name=""/>
        <dsp:cNvSpPr/>
      </dsp:nvSpPr>
      <dsp:spPr>
        <a:xfrm>
          <a:off x="309562" y="956185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Mohammed Alqadda (Development</a:t>
          </a:r>
          <a:r>
            <a:rPr lang="en-US" sz="2600" kern="1200"/>
            <a:t> team member)</a:t>
          </a:r>
        </a:p>
      </dsp:txBody>
      <dsp:txXfrm>
        <a:off x="361379" y="1008002"/>
        <a:ext cx="2682428" cy="1665515"/>
      </dsp:txXfrm>
    </dsp:sp>
    <dsp:sp modelId="{5830BDE5-9014-854B-A47C-32C5565F852A}">
      <dsp:nvSpPr>
        <dsp:cNvPr id="0" name=""/>
        <dsp:cNvSpPr/>
      </dsp:nvSpPr>
      <dsp:spPr>
        <a:xfrm>
          <a:off x="3405187" y="662100"/>
          <a:ext cx="2786062" cy="176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C261B-936D-DB4F-A319-4DCA5C9C340E}">
      <dsp:nvSpPr>
        <dsp:cNvPr id="0" name=""/>
        <dsp:cNvSpPr/>
      </dsp:nvSpPr>
      <dsp:spPr>
        <a:xfrm>
          <a:off x="3714749" y="956185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Ibrahim Aldossary (Scrum master)</a:t>
          </a:r>
        </a:p>
      </dsp:txBody>
      <dsp:txXfrm>
        <a:off x="3766566" y="1008002"/>
        <a:ext cx="2682428" cy="1665515"/>
      </dsp:txXfrm>
    </dsp:sp>
    <dsp:sp modelId="{5DB2B9BA-427A-FD40-A7E7-1DB8EECCA878}">
      <dsp:nvSpPr>
        <dsp:cNvPr id="0" name=""/>
        <dsp:cNvSpPr/>
      </dsp:nvSpPr>
      <dsp:spPr>
        <a:xfrm>
          <a:off x="6810375" y="662100"/>
          <a:ext cx="2786062" cy="1769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513AE-9F3E-044B-89AB-FA027A11B83B}">
      <dsp:nvSpPr>
        <dsp:cNvPr id="0" name=""/>
        <dsp:cNvSpPr/>
      </dsp:nvSpPr>
      <dsp:spPr>
        <a:xfrm>
          <a:off x="7119937" y="956185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PMU (Product owner) </a:t>
          </a:r>
        </a:p>
      </dsp:txBody>
      <dsp:txXfrm>
        <a:off x="7171754" y="1008002"/>
        <a:ext cx="2682428" cy="1665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1605B-F40F-414C-A277-3FADF2519AA6}">
      <dsp:nvSpPr>
        <dsp:cNvPr id="0" name=""/>
        <dsp:cNvSpPr/>
      </dsp:nvSpPr>
      <dsp:spPr>
        <a:xfrm>
          <a:off x="0" y="68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8F96C-3327-4DD4-BCF4-3A37D58A4724}">
      <dsp:nvSpPr>
        <dsp:cNvPr id="0" name=""/>
        <dsp:cNvSpPr/>
      </dsp:nvSpPr>
      <dsp:spPr>
        <a:xfrm>
          <a:off x="481381" y="358732"/>
          <a:ext cx="875239" cy="875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8F74F-64EA-44C0-B3E1-11BABDC756B8}">
      <dsp:nvSpPr>
        <dsp:cNvPr id="0" name=""/>
        <dsp:cNvSpPr/>
      </dsp:nvSpPr>
      <dsp:spPr>
        <a:xfrm>
          <a:off x="1838002" y="68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Our public GitHub repository: https://github.com/MFQ7/PMURide.git </a:t>
          </a:r>
        </a:p>
      </dsp:txBody>
      <dsp:txXfrm>
        <a:off x="1838002" y="680"/>
        <a:ext cx="4405989" cy="1591344"/>
      </dsp:txXfrm>
    </dsp:sp>
    <dsp:sp modelId="{F5704A34-9EC5-4187-B2C9-F3EEB0EAB6F8}">
      <dsp:nvSpPr>
        <dsp:cNvPr id="0" name=""/>
        <dsp:cNvSpPr/>
      </dsp:nvSpPr>
      <dsp:spPr>
        <a:xfrm>
          <a:off x="0" y="198986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DB225-2299-441B-BFFF-1EC728621D5D}">
      <dsp:nvSpPr>
        <dsp:cNvPr id="0" name=""/>
        <dsp:cNvSpPr/>
      </dsp:nvSpPr>
      <dsp:spPr>
        <a:xfrm>
          <a:off x="481381" y="2347912"/>
          <a:ext cx="875239" cy="875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9EF94-C3C9-4749-84E6-A09E1E28540E}">
      <dsp:nvSpPr>
        <dsp:cNvPr id="0" name=""/>
        <dsp:cNvSpPr/>
      </dsp:nvSpPr>
      <dsp:spPr>
        <a:xfrm>
          <a:off x="1838002" y="198986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Using Junit Testing</a:t>
          </a:r>
        </a:p>
      </dsp:txBody>
      <dsp:txXfrm>
        <a:off x="1838002" y="1989860"/>
        <a:ext cx="4405989" cy="1591344"/>
      </dsp:txXfrm>
    </dsp:sp>
    <dsp:sp modelId="{DA825345-F529-4A23-AF42-084B4EA0CF4C}">
      <dsp:nvSpPr>
        <dsp:cNvPr id="0" name=""/>
        <dsp:cNvSpPr/>
      </dsp:nvSpPr>
      <dsp:spPr>
        <a:xfrm>
          <a:off x="0" y="397904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5690E-38FA-43C4-8306-5D5D14AF5670}">
      <dsp:nvSpPr>
        <dsp:cNvPr id="0" name=""/>
        <dsp:cNvSpPr/>
      </dsp:nvSpPr>
      <dsp:spPr>
        <a:xfrm>
          <a:off x="481381" y="4337093"/>
          <a:ext cx="875239" cy="875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D28AA-3B68-4E57-9204-86A644F45DBA}">
      <dsp:nvSpPr>
        <dsp:cNvPr id="0" name=""/>
        <dsp:cNvSpPr/>
      </dsp:nvSpPr>
      <dsp:spPr>
        <a:xfrm>
          <a:off x="1838002" y="397904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used ATDD (Acceptance Test Driven Development) and BDD (Behavior-DrivenDevelopment) to formulate our test cases.</a:t>
          </a:r>
        </a:p>
      </dsp:txBody>
      <dsp:txXfrm>
        <a:off x="1838002" y="3979040"/>
        <a:ext cx="4405989" cy="1591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3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48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22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55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80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65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28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43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8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0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3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6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6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965EB3-E473-5E4C-8A46-734883094382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9F3603C-B4D5-7F41-85EF-76769A078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13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3970-3DAD-FFBF-7999-AE0C53B04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PmuRide: A Ride-sharing App for PMU students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B566A-E388-D9DA-9227-70ABD667D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GEIT_3351: Software Engineering I </a:t>
            </a:r>
          </a:p>
          <a:p>
            <a:r>
              <a:rPr lang="en-US"/>
              <a:t>Section 101 </a:t>
            </a:r>
          </a:p>
          <a:p>
            <a:r>
              <a:rPr lang="en-US"/>
              <a:t>Fall 2023/2024 </a:t>
            </a:r>
          </a:p>
          <a:p>
            <a:r>
              <a:rPr lang="en-US"/>
              <a:t>Dr. Ilyes Jenhani</a:t>
            </a:r>
          </a:p>
          <a:p>
            <a:r>
              <a:rPr lang="en-US"/>
              <a:t>Computer Scientist: Mohammed Alqadda, 202002837 </a:t>
            </a:r>
          </a:p>
          <a:p>
            <a:r>
              <a:rPr lang="en-US"/>
              <a:t>Computer Engineer: Ibrahim Aldossary, 201800259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2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0E9A-6C68-1731-2B33-F20C25CD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Start the 2</a:t>
            </a:r>
            <a:r>
              <a:rPr lang="en-US" sz="3400" baseline="30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nd</a:t>
            </a: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sprint </a:t>
            </a:r>
            <a:b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Project closure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4ED360-58C5-11D1-E090-5A35192D1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7" y="831422"/>
            <a:ext cx="10916463" cy="3411393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052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1BEF-835E-4AC8-AB59-AA12D051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System architcure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CF16133B-8844-6327-D6A8-D6B2D4C74F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5" y="1209187"/>
            <a:ext cx="6915663" cy="444331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76288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45522-9F08-3F47-F985-1314E71A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1F5CC7-5199-806D-354C-17328261E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7644" y="639905"/>
            <a:ext cx="6254204" cy="558187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B0FE31C-3AAB-46A9-A9D7-937428BCC2EB}"/>
              </a:ext>
            </a:extLst>
          </p:cNvPr>
          <p:cNvSpPr/>
          <p:nvPr/>
        </p:nvSpPr>
        <p:spPr>
          <a:xfrm rot="2419493">
            <a:off x="1635983" y="3437280"/>
            <a:ext cx="2377440" cy="0"/>
          </a:xfrm>
          <a:prstGeom prst="lin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22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9EDD-392C-9BCA-2667-186FDD53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FC4700-3124-581E-9D00-BC9BF17A2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5" y="1027650"/>
            <a:ext cx="6915663" cy="480638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4283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D705-03B5-D27E-F254-4E033837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Sequence diagrams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E6E8E8-6B8F-2691-A577-8AF3FFB71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82" y="639905"/>
            <a:ext cx="6664929" cy="558187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1302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D334-2ED9-2759-DDD0-9BDF578A3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Sequence diagrams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67173C-9241-CCC6-91A9-B3261FA9E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5" y="1226477"/>
            <a:ext cx="6915663" cy="4408734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9790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056A-6CE8-217E-97A8-922CD2B6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Sequence diagrams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1E0714-8255-B3BD-F75E-F59D4AF7E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5662" y="639905"/>
            <a:ext cx="5938169" cy="558187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93710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8CB02-CE52-68F8-BBCB-168E09C7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DB diagram</a:t>
            </a:r>
            <a:endParaRPr lang="en-GB" sz="280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62E6BA-05C7-58E6-8715-AF1CA16E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endParaRPr lang="en-US" sz="180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5DEB90-C3C0-5DC2-3AA9-694402617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8626" y="1780659"/>
            <a:ext cx="5934182" cy="29522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4463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A337AD-8284-4B78-9149-75BA912F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FE355-9825-64C4-61D3-5CF3ACB9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418" y="609600"/>
            <a:ext cx="4517341" cy="1779432"/>
          </a:xfrm>
        </p:spPr>
        <p:txBody>
          <a:bodyPr>
            <a:normAutofit/>
          </a:bodyPr>
          <a:lstStyle/>
          <a:p>
            <a:r>
              <a:rPr lang="en-US" dirty="0"/>
              <a:t>UI mockups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BFB9CA-538F-7169-0779-1F683467E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9669" y="1134776"/>
            <a:ext cx="1011513" cy="210732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1A091-E26A-4A74-E116-0D21D1DE7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1367" y="3402966"/>
            <a:ext cx="1028117" cy="210732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85EF7C-45D0-4811-F770-B0AEB5066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6287" y="1134778"/>
            <a:ext cx="2078367" cy="4375511"/>
          </a:xfrm>
          <a:prstGeom prst="rect">
            <a:avLst/>
          </a:prstGeom>
          <a:noFill/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F66B944-3E0B-C754-D863-5FCAF1E5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4418" y="2504941"/>
            <a:ext cx="4517341" cy="3557929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3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5F0F39-CE44-4E7E-9C48-029B73288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AFD58-D6F7-824F-3E3B-259B8178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UI mockups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FD6215-BB37-4894-BCD6-E3C6F5626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7141" y="640078"/>
            <a:ext cx="1508669" cy="315579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02057-F44E-E327-92B9-BB01B4269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933" y="640078"/>
            <a:ext cx="1522132" cy="315468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70375-E328-6F4C-9FCE-7281583F4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5514" y="640078"/>
            <a:ext cx="1530019" cy="3154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353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90F3-F4F7-AD64-10E0-D467BEBE2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Introduction 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79DCE-D209-C7FB-9799-F5B546A95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2544" y="1681622"/>
            <a:ext cx="5915570" cy="3475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301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417A-E6E0-E16D-1A3B-025D2D8F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99371-4B3C-EBA3-81AF-2900CFCEB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was done using GitHub as repository.</a:t>
            </a:r>
          </a:p>
          <a:p>
            <a:r>
              <a:rPr lang="en-US" dirty="0"/>
              <a:t>Our public GitHub repository: https://</a:t>
            </a:r>
            <a:r>
              <a:rPr lang="en-US" dirty="0" err="1"/>
              <a:t>github.com</a:t>
            </a:r>
            <a:r>
              <a:rPr lang="en-US" dirty="0"/>
              <a:t>/MFQ7/</a:t>
            </a:r>
            <a:r>
              <a:rPr lang="en-US" dirty="0" err="1"/>
              <a:t>PMURide.git</a:t>
            </a:r>
            <a:r>
              <a:rPr lang="en-US" dirty="0"/>
              <a:t> </a:t>
            </a:r>
          </a:p>
          <a:p>
            <a:r>
              <a:rPr lang="en-US" dirty="0"/>
              <a:t>MFQ7: Mohammed Alqadda </a:t>
            </a:r>
          </a:p>
          <a:p>
            <a:r>
              <a:rPr lang="en-US" dirty="0"/>
              <a:t>barhoom-22: Ibrahim </a:t>
            </a:r>
            <a:r>
              <a:rPr lang="en-US" dirty="0" err="1"/>
              <a:t>Aldossary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51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E456-BAFA-0EB3-6D16-0B17FCABB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User Account Creation and 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8A385-E0C1-1FF6-91E8-5AC0D11E17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919872"/>
            <a:ext cx="4334256" cy="1993757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5B051E-B9EE-08B2-EF1B-6B3F769EF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90" y="4233672"/>
            <a:ext cx="4396706" cy="516612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7820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555E-B988-FC58-37C1-7985AC13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Commits and Pushes by Different Team Members: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088DF5-4520-1C0F-4129-EA33B7AE9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913294"/>
            <a:ext cx="10916463" cy="332952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8471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4604-CFB1-F4A9-80EF-92C23F3B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Example of Changes by Mohammed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003DDB-FE49-F382-584B-7A998ACDF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93" y="640080"/>
            <a:ext cx="7064190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91593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191E-D6CB-C079-BFC2-03AB6D85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Example of changes by Ibrahim: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93C6A2-57CB-6C5C-F413-78AEA4C97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9" b="10932"/>
          <a:stretch/>
        </p:blipFill>
        <p:spPr>
          <a:xfrm>
            <a:off x="0" y="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8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7C0E-BCA7-5ADD-E9C3-AF2E73C9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Using Git as a Version Control Tool: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13D2377F-3EA9-4348-A5C6-725D9D199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307" y="824487"/>
            <a:ext cx="7811386" cy="2983054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A6E18-89F0-2B44-524D-B16BA6F53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9" r="-2" b="26979"/>
          <a:stretch/>
        </p:blipFill>
        <p:spPr>
          <a:xfrm>
            <a:off x="2356104" y="990134"/>
            <a:ext cx="3657600" cy="2651760"/>
          </a:xfrm>
          <a:custGeom>
            <a:avLst/>
            <a:gdLst/>
            <a:ahLst/>
            <a:cxnLst/>
            <a:rect l="l" t="t" r="r" b="b"/>
            <a:pathLst>
              <a:path w="3657600" h="2651760">
                <a:moveTo>
                  <a:pt x="100793" y="0"/>
                </a:moveTo>
                <a:lnTo>
                  <a:pt x="3657600" y="0"/>
                </a:lnTo>
                <a:lnTo>
                  <a:pt x="3657600" y="2651760"/>
                </a:lnTo>
                <a:lnTo>
                  <a:pt x="100793" y="2651760"/>
                </a:lnTo>
                <a:cubicBezTo>
                  <a:pt x="45127" y="2651760"/>
                  <a:pt x="0" y="2606633"/>
                  <a:pt x="0" y="2550967"/>
                </a:cubicBezTo>
                <a:lnTo>
                  <a:pt x="0" y="100793"/>
                </a:lnTo>
                <a:cubicBezTo>
                  <a:pt x="0" y="45127"/>
                  <a:pt x="45127" y="0"/>
                  <a:pt x="10079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BDAFB-E2C9-B5F8-C86E-F748A55D8C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8" r="-1" b="26783"/>
          <a:stretch/>
        </p:blipFill>
        <p:spPr>
          <a:xfrm>
            <a:off x="6172624" y="990134"/>
            <a:ext cx="3656395" cy="2651760"/>
          </a:xfrm>
          <a:custGeom>
            <a:avLst/>
            <a:gdLst/>
            <a:ahLst/>
            <a:cxnLst/>
            <a:rect l="l" t="t" r="r" b="b"/>
            <a:pathLst>
              <a:path w="3656395" h="2651760">
                <a:moveTo>
                  <a:pt x="0" y="0"/>
                </a:moveTo>
                <a:lnTo>
                  <a:pt x="3555602" y="0"/>
                </a:lnTo>
                <a:cubicBezTo>
                  <a:pt x="3611268" y="0"/>
                  <a:pt x="3656395" y="45127"/>
                  <a:pt x="3656395" y="100793"/>
                </a:cubicBezTo>
                <a:lnTo>
                  <a:pt x="3656395" y="2550967"/>
                </a:lnTo>
                <a:cubicBezTo>
                  <a:pt x="3656395" y="2606633"/>
                  <a:pt x="3611268" y="2651760"/>
                  <a:pt x="3555602" y="2651760"/>
                </a:cubicBezTo>
                <a:lnTo>
                  <a:pt x="0" y="26517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300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060D-26B1-31E7-8F24-659812086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3600"/>
              <a:t>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72BA6BA-51F6-102F-2755-7A73EE102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529119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692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7B39-8928-B9BA-E9D9-622F2E43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>
            <a:normAutofit/>
          </a:bodyPr>
          <a:lstStyle/>
          <a:p>
            <a:r>
              <a:rPr lang="en-US" sz="2800"/>
              <a:t>We have one BDD (Behavior-Driven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2985-A9AA-7699-A339-45C12248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5" y="668029"/>
            <a:ext cx="6828142" cy="3353365"/>
          </a:xfrm>
        </p:spPr>
        <p:txBody>
          <a:bodyPr>
            <a:normAutofit/>
          </a:bodyPr>
          <a:lstStyle/>
          <a:p>
            <a:r>
              <a:rPr lang="en-US" sz="1800"/>
              <a:t>The locationTestDistance() method is a test case designed to verify the accuracy of distance calculation between two geographical locations.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11716-5AFD-33E3-5C2C-B1F6C6C5E1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4" y="4425431"/>
            <a:ext cx="6434853" cy="128697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59349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3DCE-215D-10A7-FF3A-10E32E8B4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The rest are ATDD (Acceptance Test Driven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89745-016E-770A-656F-4B9E136E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106" y="4365523"/>
            <a:ext cx="3369132" cy="17930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These test cases were taken from User Stories.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CB3EE-49C7-7D0E-DC5C-5E9F9A208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0" y="639905"/>
            <a:ext cx="6745473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30186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9E5E-CD9B-19D4-829C-40C4E16A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DAB24560-B9A8-8CA1-2607-2E067C42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701410"/>
            <a:ext cx="5462001" cy="546200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6336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CDC9-B4B3-BDDA-C9ED-547152D4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C6E0-8B6D-09BF-D3E2-D83E8F167BAA}"/>
              </a:ext>
            </a:extLst>
          </p:cNvPr>
          <p:cNvSpPr>
            <a:spLocks/>
          </p:cNvSpPr>
          <p:nvPr/>
        </p:nvSpPr>
        <p:spPr>
          <a:xfrm>
            <a:off x="1893229" y="2698504"/>
            <a:ext cx="4080530" cy="2614090"/>
          </a:xfrm>
          <a:prstGeom prst="rect">
            <a:avLst/>
          </a:prstGeom>
        </p:spPr>
        <p:txBody>
          <a:bodyPr/>
          <a:lstStyle/>
          <a:p>
            <a:pPr defTabSz="379476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 Requirements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9E43F-3FD7-9BA9-B317-EDF832D88A8C}"/>
              </a:ext>
            </a:extLst>
          </p:cNvPr>
          <p:cNvSpPr>
            <a:spLocks/>
          </p:cNvSpPr>
          <p:nvPr/>
        </p:nvSpPr>
        <p:spPr>
          <a:xfrm>
            <a:off x="6101276" y="2698504"/>
            <a:ext cx="4080530" cy="2614090"/>
          </a:xfrm>
          <a:prstGeom prst="rect">
            <a:avLst/>
          </a:prstGeom>
        </p:spPr>
        <p:txBody>
          <a:bodyPr/>
          <a:lstStyle/>
          <a:p>
            <a:pPr defTabSz="379476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Functional Requirements</a:t>
            </a:r>
          </a:p>
          <a:p>
            <a:pPr defTabSz="379476">
              <a:spcAft>
                <a:spcPts val="600"/>
              </a:spcAft>
            </a:pPr>
            <a:endParaRPr lang="en-GB" sz="149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GB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FAD94-A792-E0BE-BF63-45DE7465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646841"/>
            <a:ext cx="4897433" cy="255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F0141-AF7C-63FF-E004-2326A652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63" y="2683229"/>
            <a:ext cx="4881050" cy="22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9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9D89-1E19-8465-0239-7F2BA0E6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746089"/>
            <a:ext cx="10874477" cy="16223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Stakeholders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F64854-F97F-B327-F200-97D444D9E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6279" y="932016"/>
            <a:ext cx="9926777" cy="250651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6085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otball line of scrimmage">
            <a:extLst>
              <a:ext uri="{FF2B5EF4-FFF2-40B4-BE49-F238E27FC236}">
                <a16:creationId xmlns:a16="http://schemas.microsoft.com/office/drawing/2014/main" id="{D8AC3AEE-3F38-E733-D278-16AA32463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864" b="8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44315-613D-BF1B-8E96-3A98EB86D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75426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213E-597B-68E9-0A38-3655B8918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Project Initiation and team formation:</a:t>
            </a:r>
            <a:endParaRPr lang="en-US" sz="34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0342E9-37FD-4B1F-042D-550117047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61"/>
          <a:stretch/>
        </p:blipFill>
        <p:spPr bwMode="auto">
          <a:xfrm>
            <a:off x="20" y="10"/>
            <a:ext cx="12191980" cy="4273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264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EFA2-5749-5D49-4612-896C047B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 kern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Team formation:</a:t>
            </a:r>
            <a:endParaRPr lang="en-GB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E72CC8E-241F-1F15-22A8-CECCEA43C8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56294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638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0883-DC55-3EB9-0722-3539AC014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Backlog Creation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7F2EBE-BB23-1F3B-2914-6333B98F8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"/>
          <a:stretch/>
        </p:blipFill>
        <p:spPr bwMode="auto">
          <a:xfrm>
            <a:off x="20" y="10"/>
            <a:ext cx="12191980" cy="4273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77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9C56-A996-1E20-57BE-0BDDD0CE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Sprint Execution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5A534E-1B24-0B00-DA4D-752800E73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5885" y="640080"/>
            <a:ext cx="6995607" cy="3602736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76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{D08E7778-C0F4-964A-ADF0-1F326A205662}tf10001063</Template>
  <TotalTime>58</TotalTime>
  <Words>262</Words>
  <Application>Microsoft Macintosh PowerPoint</Application>
  <PresentationFormat>Widescreen</PresentationFormat>
  <Paragraphs>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Times New Roman</vt:lpstr>
      <vt:lpstr>Mesh</vt:lpstr>
      <vt:lpstr>PmuRide: A Ride-sharing App for PMU students</vt:lpstr>
      <vt:lpstr>Introduction </vt:lpstr>
      <vt:lpstr>Requirements</vt:lpstr>
      <vt:lpstr>Stakeholders</vt:lpstr>
      <vt:lpstr>SCRUM</vt:lpstr>
      <vt:lpstr>Project Initiation and team formation:</vt:lpstr>
      <vt:lpstr>Team formation:</vt:lpstr>
      <vt:lpstr>Backlog Creation</vt:lpstr>
      <vt:lpstr>Sprint Execution</vt:lpstr>
      <vt:lpstr>Start the 2nd sprint  Project closure</vt:lpstr>
      <vt:lpstr>System architcure</vt:lpstr>
      <vt:lpstr>Use case diagram</vt:lpstr>
      <vt:lpstr>Class diagram</vt:lpstr>
      <vt:lpstr>Sequence diagrams</vt:lpstr>
      <vt:lpstr>Sequence diagrams</vt:lpstr>
      <vt:lpstr>Sequence diagrams</vt:lpstr>
      <vt:lpstr>DB diagram</vt:lpstr>
      <vt:lpstr>UI mockups</vt:lpstr>
      <vt:lpstr>UI mockups</vt:lpstr>
      <vt:lpstr>Coding and Implementation</vt:lpstr>
      <vt:lpstr>User Account Creation and Log in</vt:lpstr>
      <vt:lpstr>Commits and Pushes by Different Team Members:</vt:lpstr>
      <vt:lpstr>Example of Changes by Mohammed</vt:lpstr>
      <vt:lpstr>Example of changes by Ibrahim:</vt:lpstr>
      <vt:lpstr>Using Git as a Version Control Tool:</vt:lpstr>
      <vt:lpstr>Testing</vt:lpstr>
      <vt:lpstr>We have one BDD (Behavior-Driven Development)</vt:lpstr>
      <vt:lpstr>The rest are ATDD (Acceptance Test Driven Development)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PmuRide: A Ride-sharing App for PMU students</dc:title>
  <dc:creator>Mohammed Fahad S Alqadda</dc:creator>
  <cp:lastModifiedBy>Mohammed Fahad S Alqadda</cp:lastModifiedBy>
  <cp:revision>1</cp:revision>
  <dcterms:created xsi:type="dcterms:W3CDTF">2023-12-16T14:47:59Z</dcterms:created>
  <dcterms:modified xsi:type="dcterms:W3CDTF">2023-12-16T15:46:40Z</dcterms:modified>
</cp:coreProperties>
</file>